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8467-DB57-43B2-9B42-54C0711E344B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9B76-DA34-45FB-960A-B768C4201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2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8467-DB57-43B2-9B42-54C0711E344B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9B76-DA34-45FB-960A-B768C4201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611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8467-DB57-43B2-9B42-54C0711E344B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9B76-DA34-45FB-960A-B768C4201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98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8467-DB57-43B2-9B42-54C0711E344B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9B76-DA34-45FB-960A-B768C4201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82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8467-DB57-43B2-9B42-54C0711E344B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9B76-DA34-45FB-960A-B768C4201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60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8467-DB57-43B2-9B42-54C0711E344B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9B76-DA34-45FB-960A-B768C4201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22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8467-DB57-43B2-9B42-54C0711E344B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9B76-DA34-45FB-960A-B768C4201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7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8467-DB57-43B2-9B42-54C0711E344B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9B76-DA34-45FB-960A-B768C4201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8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8467-DB57-43B2-9B42-54C0711E344B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9B76-DA34-45FB-960A-B768C4201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8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8467-DB57-43B2-9B42-54C0711E344B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9B76-DA34-45FB-960A-B768C4201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0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8467-DB57-43B2-9B42-54C0711E344B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9B76-DA34-45FB-960A-B768C4201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9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18467-DB57-43B2-9B42-54C0711E344B}" type="datetimeFigureOut">
              <a:rPr lang="en-US" smtClean="0"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E9B76-DA34-45FB-960A-B768C4201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153400" cy="1470025"/>
          </a:xfrm>
        </p:spPr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bg-BG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bg-BG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bg-B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g-BG" dirty="0" smtClean="0">
                <a:latin typeface="Times New Roman" pitchFamily="18" charset="0"/>
                <a:cs typeface="Times New Roman" pitchFamily="18" charset="0"/>
              </a:rPr>
              <a:t>Докторантска информационна система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9600" y="4419600"/>
            <a:ext cx="4648200" cy="17526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HackFMI_SE: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bg-BG" sz="2800" dirty="0" smtClean="0">
                <a:latin typeface="Times New Roman" pitchFamily="18" charset="0"/>
                <a:cs typeface="Times New Roman" pitchFamily="18" charset="0"/>
              </a:rPr>
              <a:t>Тодор Тодоров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bg-BG" sz="2800" dirty="0" smtClean="0">
                <a:latin typeface="Times New Roman" pitchFamily="18" charset="0"/>
                <a:cs typeface="Times New Roman" pitchFamily="18" charset="0"/>
              </a:rPr>
              <a:t>Преслав Хаджицане;кв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bg-BG" sz="2800" dirty="0" smtClean="0">
                <a:latin typeface="Times New Roman" pitchFamily="18" charset="0"/>
                <a:cs typeface="Times New Roman" pitchFamily="18" charset="0"/>
              </a:rPr>
              <a:t>Мартин Христов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bg-BG" sz="2800" dirty="0" smtClean="0">
                <a:latin typeface="Times New Roman" pitchFamily="18" charset="0"/>
                <a:cs typeface="Times New Roman" pitchFamily="18" charset="0"/>
              </a:rPr>
              <a:t>Радослава Михайлова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 smtClean="0"/>
          </a:p>
          <a:p>
            <a:pPr algn="l"/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45" y="1752600"/>
            <a:ext cx="60960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25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latin typeface="Times New Roman" pitchFamily="18" charset="0"/>
                <a:cs typeface="Times New Roman" pitchFamily="18" charset="0"/>
              </a:rPr>
              <a:t>Цел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Създаване на система за СУ „Св. Климент Охридски“, която да подпомага административни процес за регистрация на доктoранти.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752600"/>
            <a:ext cx="4038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68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pPr algn="l"/>
            <a:r>
              <a:rPr lang="bg-BG" dirty="0" smtClean="0">
                <a:latin typeface="Times New Roman" pitchFamily="18" charset="0"/>
                <a:cs typeface="Times New Roman" pitchFamily="18" charset="0"/>
              </a:rPr>
              <a:t>Предимства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Пести време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Пести ресурси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Подпомага администрацията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Системата е проста и лесна за използване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Всичко става бързо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Идентификация  на регистрираните в СУСИ потребители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Могат да се генерират, систематизират и разпечатват данните в таблици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28600"/>
            <a:ext cx="32766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47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latin typeface="Times New Roman" pitchFamily="18" charset="0"/>
                <a:cs typeface="Times New Roman" pitchFamily="18" charset="0"/>
              </a:rPr>
              <a:t>Как изглежда?!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00200"/>
            <a:ext cx="7391400" cy="4525963"/>
          </a:xfrm>
        </p:spPr>
      </p:pic>
    </p:spTree>
    <p:extLst>
      <p:ext uri="{BB962C8B-B14F-4D97-AF65-F5344CB8AC3E}">
        <p14:creationId xmlns:p14="http://schemas.microsoft.com/office/powerpoint/2010/main" val="1111677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latin typeface="Times New Roman" pitchFamily="18" charset="0"/>
                <a:cs typeface="Times New Roman" pitchFamily="18" charset="0"/>
              </a:rPr>
              <a:t>Софтуер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38100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PHP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MySQL; MS SQL;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LDAP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Wordpress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019" y="1524000"/>
            <a:ext cx="36576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27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latin typeface="Times New Roman" pitchFamily="18" charset="0"/>
                <a:cs typeface="Times New Roman" pitchFamily="18" charset="0"/>
              </a:rPr>
              <a:t>Ето го и крайния продукт!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http://hackfmi3.fmi.uni-sofia.bg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133600"/>
            <a:ext cx="4334731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248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95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SU Ph.D – Докторантска информационна система</vt:lpstr>
      <vt:lpstr>Цел</vt:lpstr>
      <vt:lpstr>Предимства</vt:lpstr>
      <vt:lpstr>Как изглежда?!</vt:lpstr>
      <vt:lpstr>Софтуер</vt:lpstr>
      <vt:lpstr>Ето го и крайния продукт!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FMI</dc:creator>
  <cp:lastModifiedBy>FMI</cp:lastModifiedBy>
  <cp:revision>18</cp:revision>
  <dcterms:created xsi:type="dcterms:W3CDTF">2014-04-27T10:37:00Z</dcterms:created>
  <dcterms:modified xsi:type="dcterms:W3CDTF">2014-04-27T15:53:02Z</dcterms:modified>
</cp:coreProperties>
</file>